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B8B"/>
    <a:srgbClr val="FF9D02"/>
    <a:srgbClr val="F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4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hora LABI" userId="0b927201-dedd-455c-ad9e-afc7259e652a" providerId="ADAL" clId="{336B5E41-2912-4026-A4E6-16A6E011009D}"/>
    <pc:docChg chg="custSel modSld">
      <pc:chgData name="Sephora LABI" userId="0b927201-dedd-455c-ad9e-afc7259e652a" providerId="ADAL" clId="{336B5E41-2912-4026-A4E6-16A6E011009D}" dt="2026-02-13T09:03:19.720" v="105" actId="207"/>
      <pc:docMkLst>
        <pc:docMk/>
      </pc:docMkLst>
      <pc:sldChg chg="addSp modSp mod">
        <pc:chgData name="Sephora LABI" userId="0b927201-dedd-455c-ad9e-afc7259e652a" providerId="ADAL" clId="{336B5E41-2912-4026-A4E6-16A6E011009D}" dt="2026-02-13T09:03:19.720" v="105" actId="207"/>
        <pc:sldMkLst>
          <pc:docMk/>
          <pc:sldMk cId="1419303835" sldId="256"/>
        </pc:sldMkLst>
        <pc:spChg chg="mod">
          <ac:chgData name="Sephora LABI" userId="0b927201-dedd-455c-ad9e-afc7259e652a" providerId="ADAL" clId="{336B5E41-2912-4026-A4E6-16A6E011009D}" dt="2026-02-13T09:02:46.965" v="103" actId="207"/>
          <ac:spMkLst>
            <pc:docMk/>
            <pc:sldMk cId="1419303835" sldId="256"/>
            <ac:spMk id="4" creationId="{2DD3B267-6011-B124-4CA0-0D51C98DE289}"/>
          </ac:spMkLst>
        </pc:spChg>
        <pc:spChg chg="mod">
          <ac:chgData name="Sephora LABI" userId="0b927201-dedd-455c-ad9e-afc7259e652a" providerId="ADAL" clId="{336B5E41-2912-4026-A4E6-16A6E011009D}" dt="2026-02-13T09:03:19.720" v="105" actId="207"/>
          <ac:spMkLst>
            <pc:docMk/>
            <pc:sldMk cId="1419303835" sldId="256"/>
            <ac:spMk id="6" creationId="{2F44C22B-17BC-3465-37CB-0AF444D789EE}"/>
          </ac:spMkLst>
        </pc:spChg>
        <pc:spChg chg="mod">
          <ac:chgData name="Sephora LABI" userId="0b927201-dedd-455c-ad9e-afc7259e652a" providerId="ADAL" clId="{336B5E41-2912-4026-A4E6-16A6E011009D}" dt="2026-02-13T09:02:56.362" v="104" actId="207"/>
          <ac:spMkLst>
            <pc:docMk/>
            <pc:sldMk cId="1419303835" sldId="256"/>
            <ac:spMk id="7" creationId="{80D9E279-CAC4-1618-7C07-81DEAE84F17E}"/>
          </ac:spMkLst>
        </pc:spChg>
        <pc:spChg chg="add mod">
          <ac:chgData name="Sephora LABI" userId="0b927201-dedd-455c-ad9e-afc7259e652a" providerId="ADAL" clId="{336B5E41-2912-4026-A4E6-16A6E011009D}" dt="2026-02-09T11:00:21.710" v="102" actId="1076"/>
          <ac:spMkLst>
            <pc:docMk/>
            <pc:sldMk cId="1419303835" sldId="256"/>
            <ac:spMk id="10" creationId="{3666E682-AA75-A226-8CB0-5A26EA7DFC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1B51D-51F6-C1FF-2537-AA2C8F445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FFA4AA-6650-45A3-F3DD-BE6323D8D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DD2F4D-72AA-CEFC-4C36-9808CA0FF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8A71FD-ADFA-A699-3D99-1BCF90984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54A2CB-3F90-1D54-A055-5A7E969AD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8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9D39A-38E8-74FC-1384-9DD6C118D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3BBE77-E80A-E485-D324-93205B713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9446EB-D664-1B77-F325-A61CCFF1B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276060-B1CA-6088-CB90-45082A34F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75AA0A-5457-7E9A-014B-154AD0C9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64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94F1CB-8EB0-F6F1-3157-90F07F3E5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7AC3F6-FC87-CA43-A70B-A4BC767F2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4EA05B-A77D-4F9B-A663-19AAE86C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0F21BB-8E75-15DC-9BAF-EEA34378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861EA4-8E5E-BBE5-2EC2-18C36BB19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30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1FA61-8D13-AA98-D1FE-879499B4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68CA03-96AD-4E2C-C875-C26AEC27B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3F2ACD-FAAB-35B9-268E-EE6130E0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0ECFE9-CCC9-8DCC-D7CA-C273B6E4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555535-CD88-F9F4-708A-DC33C8C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37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54D29D-4B87-F31A-DF05-8CA6F5859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7098B5-F775-2E5B-165D-7F19F9543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8AB52A-5167-C167-ABF7-3C4F7AC7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6EE05E-E78A-711E-F5CC-A6FFB4118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9B641C-763B-B33D-E9DF-3457A85A4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41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3FFFE7-DD0D-DDCC-F642-9D7AB122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AF54BA-E0AF-69D9-975A-4026E2BCB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8B53CD-1809-8512-BFBB-C3F1D453B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259798-83E2-12CC-B99A-A835E248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BB27D5-B0AC-6A15-042C-0877EF51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40265E-9BBB-D154-CE9A-22A81A3B4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9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3F206-E27E-EB76-34C1-996C9F6FA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8A5E6D-A43F-DDC4-5706-214A79549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4F0B49-8BF1-D6BD-6628-7E025ECD5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10DF52C-2A1C-3583-7E03-9B51F1901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BC4E4A-5A9B-68ED-CEEC-51307D8FD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45F1CB-221D-21B7-F29F-9D8796C9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E6D9E94-00CF-9775-7493-FFD5D366C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EC01D7-7734-D9E0-A492-26C84128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84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2B0598-BC12-FD7C-3A00-C270D7728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BEC961-3B71-BDC2-1D2F-1720E752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743E028-412D-A48B-8D13-2F0C36D9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4B1781-A435-802C-21DD-E97A8E03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60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FE9F75-2ED3-586B-BFCB-7EB6D0EA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D185FED-582E-AB55-4F49-F7210583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BE4ED9-11C4-EFF9-18BB-5A8A6F44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61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899BE-4DA2-AF52-FE02-9D906654A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CFC33E-221B-8E50-6339-B53ADB6C4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27EE3D-3504-000C-5F72-35C5EE657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A61D5-82F3-B29A-6717-F6F2671FE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D2C823-48F2-97FA-41B6-E887DF374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74E57A-7585-608C-91E7-D94542EA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29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C1D485-3EAF-17DD-8318-66121C223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9118094-D6C8-84D5-3E3D-1E5B38F4C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060628-9391-912D-9F74-5D193DB4F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143FB5-9AF7-1B37-F2F6-060EB545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37F978-4A53-4C33-2A59-D34628CE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1D2D16-FD51-8C0A-B2D0-3E83F39B7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57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D264EE4-3362-FF58-A242-B6C215D47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1B6723-5C52-1673-117A-6FF415236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7A2DBA-4859-A90F-BBA0-39323E9BD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B3904E-7269-4CF3-A142-1F4296DC172C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F469B7-DEB6-7329-8731-D4E482E85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4B12C3-1B95-B2B2-8D69-EAEA0CBF2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62EB5-B96E-4828-BBA4-C678434C3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52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DD3B267-6011-B124-4CA0-0D51C98DE289}"/>
              </a:ext>
            </a:extLst>
          </p:cNvPr>
          <p:cNvSpPr txBox="1">
            <a:spLocks/>
          </p:cNvSpPr>
          <p:nvPr/>
        </p:nvSpPr>
        <p:spPr>
          <a:xfrm>
            <a:off x="5500096" y="2054845"/>
            <a:ext cx="1114598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3900" spc="-10" dirty="0">
                <a:solidFill>
                  <a:srgbClr val="FF4F4F"/>
                </a:solidFill>
                <a:latin typeface="Bernadette" pitchFamily="2" charset="0"/>
              </a:rPr>
              <a:t>‘</a:t>
            </a:r>
            <a:endParaRPr lang="fr-FR" sz="23900" dirty="0">
              <a:solidFill>
                <a:srgbClr val="FF4F4F"/>
              </a:solidFill>
              <a:latin typeface="Bernadette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76DE99-E063-349B-D6B8-6B5547CDA7FC}"/>
              </a:ext>
            </a:extLst>
          </p:cNvPr>
          <p:cNvSpPr/>
          <p:nvPr/>
        </p:nvSpPr>
        <p:spPr>
          <a:xfrm>
            <a:off x="6513094" y="2336207"/>
            <a:ext cx="5175066" cy="2531444"/>
          </a:xfrm>
          <a:custGeom>
            <a:avLst/>
            <a:gdLst>
              <a:gd name="csX0" fmla="*/ 0 w 4063996"/>
              <a:gd name="csY0" fmla="*/ 0 h 1767127"/>
              <a:gd name="csX1" fmla="*/ 4063996 w 4063996"/>
              <a:gd name="csY1" fmla="*/ 0 h 1767127"/>
              <a:gd name="csX2" fmla="*/ 4063996 w 4063996"/>
              <a:gd name="csY2" fmla="*/ 1767127 h 1767127"/>
              <a:gd name="csX3" fmla="*/ 0 w 4063996"/>
              <a:gd name="csY3" fmla="*/ 1767127 h 1767127"/>
              <a:gd name="csX4" fmla="*/ 0 w 4063996"/>
              <a:gd name="csY4" fmla="*/ 0 h 1767127"/>
              <a:gd name="csX0" fmla="*/ 0 w 4063996"/>
              <a:gd name="csY0" fmla="*/ 168275 h 1767127"/>
              <a:gd name="csX1" fmla="*/ 4063996 w 4063996"/>
              <a:gd name="csY1" fmla="*/ 0 h 1767127"/>
              <a:gd name="csX2" fmla="*/ 4063996 w 4063996"/>
              <a:gd name="csY2" fmla="*/ 1767127 h 1767127"/>
              <a:gd name="csX3" fmla="*/ 0 w 4063996"/>
              <a:gd name="csY3" fmla="*/ 1767127 h 1767127"/>
              <a:gd name="csX4" fmla="*/ 0 w 4063996"/>
              <a:gd name="csY4" fmla="*/ 168275 h 1767127"/>
              <a:gd name="csX0" fmla="*/ 0 w 4063996"/>
              <a:gd name="csY0" fmla="*/ 168275 h 1767127"/>
              <a:gd name="csX1" fmla="*/ 4063996 w 4063996"/>
              <a:gd name="csY1" fmla="*/ 0 h 1767127"/>
              <a:gd name="csX2" fmla="*/ 4063996 w 4063996"/>
              <a:gd name="csY2" fmla="*/ 1767127 h 1767127"/>
              <a:gd name="csX3" fmla="*/ 0 w 4063996"/>
              <a:gd name="csY3" fmla="*/ 1576627 h 1767127"/>
              <a:gd name="csX4" fmla="*/ 0 w 4063996"/>
              <a:gd name="csY4" fmla="*/ 168275 h 17671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063996" h="1767127">
                <a:moveTo>
                  <a:pt x="0" y="168275"/>
                </a:moveTo>
                <a:lnTo>
                  <a:pt x="4063996" y="0"/>
                </a:lnTo>
                <a:lnTo>
                  <a:pt x="4063996" y="1767127"/>
                </a:lnTo>
                <a:lnTo>
                  <a:pt x="0" y="1576627"/>
                </a:lnTo>
                <a:lnTo>
                  <a:pt x="0" y="168275"/>
                </a:lnTo>
                <a:close/>
              </a:path>
            </a:pathLst>
          </a:custGeom>
          <a:solidFill>
            <a:srgbClr val="496B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F44C22B-17BC-3465-37CB-0AF444D789EE}"/>
              </a:ext>
            </a:extLst>
          </p:cNvPr>
          <p:cNvSpPr txBox="1"/>
          <p:nvPr/>
        </p:nvSpPr>
        <p:spPr>
          <a:xfrm>
            <a:off x="330200" y="1851645"/>
            <a:ext cx="592916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900" spc="-300" dirty="0" err="1">
                <a:solidFill>
                  <a:srgbClr val="496B8B"/>
                </a:solidFill>
                <a:latin typeface="Gavoline DEMO" pitchFamily="50" charset="0"/>
              </a:rPr>
              <a:t>Beno</a:t>
            </a:r>
            <a:endParaRPr lang="fr-FR" sz="19900" spc="-300" dirty="0">
              <a:solidFill>
                <a:srgbClr val="496B8B"/>
              </a:solidFill>
              <a:latin typeface="Gavoline DEMO" pitchFamily="50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0D9E279-CAC4-1618-7C07-81DEAE84F17E}"/>
              </a:ext>
            </a:extLst>
          </p:cNvPr>
          <p:cNvSpPr txBox="1"/>
          <p:nvPr/>
        </p:nvSpPr>
        <p:spPr>
          <a:xfrm>
            <a:off x="6513094" y="1851645"/>
            <a:ext cx="517506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900" dirty="0">
                <a:solidFill>
                  <a:schemeClr val="bg1"/>
                </a:solidFill>
                <a:latin typeface="Akhiran Boxing" pitchFamily="50" charset="0"/>
              </a:rPr>
              <a:t>K</a:t>
            </a:r>
            <a:r>
              <a:rPr lang="fr-FR" sz="19900" dirty="0">
                <a:solidFill>
                  <a:srgbClr val="FF9D02"/>
                </a:solidFill>
                <a:latin typeface="Akhiran Boxing" pitchFamily="50" charset="0"/>
              </a:rPr>
              <a:t>O</a:t>
            </a:r>
            <a:r>
              <a:rPr lang="fr-FR" sz="19900" dirty="0">
                <a:solidFill>
                  <a:schemeClr val="bg1"/>
                </a:solidFill>
                <a:latin typeface="Akhiran Boxing" pitchFamily="50" charset="0"/>
              </a:rPr>
              <a:t>M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666E682-AA75-A226-8CB0-5A26EA7DFC5D}"/>
              </a:ext>
            </a:extLst>
          </p:cNvPr>
          <p:cNvSpPr txBox="1"/>
          <p:nvPr/>
        </p:nvSpPr>
        <p:spPr>
          <a:xfrm>
            <a:off x="241299" y="7191176"/>
            <a:ext cx="142149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pc="-300" dirty="0">
                <a:solidFill>
                  <a:srgbClr val="496B8B"/>
                </a:solidFill>
                <a:latin typeface="Gavoline DEMO" pitchFamily="50" charset="0"/>
              </a:rPr>
              <a:t>L’organisme qui forme les professionnels au digital &amp; à l’IA</a:t>
            </a:r>
          </a:p>
        </p:txBody>
      </p:sp>
    </p:spTree>
    <p:extLst>
      <p:ext uri="{BB962C8B-B14F-4D97-AF65-F5344CB8AC3E}">
        <p14:creationId xmlns:p14="http://schemas.microsoft.com/office/powerpoint/2010/main" val="1419303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2bae8f-2180-4736-839d-a25e61c32d83" xsi:nil="true"/>
    <lcf76f155ced4ddcb4097134ff3c332f xmlns="7b161072-7ab1-4144-8564-e7188c48b77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5F13A9A7DCD34EA19DB933AA316FAC" ma:contentTypeVersion="18" ma:contentTypeDescription="Crée un document." ma:contentTypeScope="" ma:versionID="73f62e86ca3d1430d37b1c1afd9399ad">
  <xsd:schema xmlns:xsd="http://www.w3.org/2001/XMLSchema" xmlns:xs="http://www.w3.org/2001/XMLSchema" xmlns:p="http://schemas.microsoft.com/office/2006/metadata/properties" xmlns:ns2="7b161072-7ab1-4144-8564-e7188c48b77a" xmlns:ns3="312bae8f-2180-4736-839d-a25e61c32d83" targetNamespace="http://schemas.microsoft.com/office/2006/metadata/properties" ma:root="true" ma:fieldsID="ad1b280dd9acbfdeb600fc561f4dc6b9" ns2:_="" ns3:_="">
    <xsd:import namespace="7b161072-7ab1-4144-8564-e7188c48b77a"/>
    <xsd:import namespace="312bae8f-2180-4736-839d-a25e61c32d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161072-7ab1-4144-8564-e7188c48b7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1b05df45-e1e9-47c5-9e2b-7c3841107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bae8f-2180-4736-839d-a25e61c32d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d9fefee-470c-4c38-83ab-1268d21fb659}" ma:internalName="TaxCatchAll" ma:showField="CatchAllData" ma:web="312bae8f-2180-4736-839d-a25e61c32d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B2F6C9-3671-40E3-9AD8-35AFF2D1E2E0}">
  <ds:schemaRefs>
    <ds:schemaRef ds:uri="http://schemas.microsoft.com/office/2006/metadata/properties"/>
    <ds:schemaRef ds:uri="http://schemas.microsoft.com/office/infopath/2007/PartnerControls"/>
    <ds:schemaRef ds:uri="312bae8f-2180-4736-839d-a25e61c32d83"/>
    <ds:schemaRef ds:uri="7b161072-7ab1-4144-8564-e7188c48b77a"/>
  </ds:schemaRefs>
</ds:datastoreItem>
</file>

<file path=customXml/itemProps2.xml><?xml version="1.0" encoding="utf-8"?>
<ds:datastoreItem xmlns:ds="http://schemas.openxmlformats.org/officeDocument/2006/customXml" ds:itemID="{FD727474-D1A5-4054-BFFE-B7BE31D2B0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161072-7ab1-4144-8564-e7188c48b77a"/>
    <ds:schemaRef ds:uri="312bae8f-2180-4736-839d-a25e61c32d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BF9A83-F93D-4B6C-BABD-6C80CC3729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13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Akhiran Boxing</vt:lpstr>
      <vt:lpstr>Aptos</vt:lpstr>
      <vt:lpstr>Aptos Display</vt:lpstr>
      <vt:lpstr>Arial</vt:lpstr>
      <vt:lpstr>Bernadette</vt:lpstr>
      <vt:lpstr>Gavoline DEMO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Sephora LABI</dc:creator>
  <cp:lastModifiedBy>Sephora LABI</cp:lastModifiedBy>
  <cp:revision>1</cp:revision>
  <dcterms:created xsi:type="dcterms:W3CDTF">2026-02-09T10:40:56Z</dcterms:created>
  <dcterms:modified xsi:type="dcterms:W3CDTF">2026-02-13T09:03:29Z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0x010100F75F13A9A7DCD34EA19DB933AA316FAC</vt:lpwstr>
  </property>
  <property fmtid="{D5CDD505-2E9C-101B-9397-08002B2CF9AE}" pid="3" name="MediaServiceImageTags">
    <vt:lpwstr/>
  </property>
</Properties>
</file>